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70" r:id="rId6"/>
    <p:sldId id="290" r:id="rId7"/>
    <p:sldId id="295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4038E-8D0F-4006-9ED7-52CE8401D365}" v="3" dt="2023-10-31T20:02:16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78A4038E-8D0F-4006-9ED7-52CE8401D365}"/>
    <pc:docChg chg="custSel addSld modSld sldOrd">
      <pc:chgData name="Pascalle Cup" userId="abbe84a0-611b-406e-b251-e8b4b71c069a" providerId="ADAL" clId="{78A4038E-8D0F-4006-9ED7-52CE8401D365}" dt="2023-10-31T20:02:53.513" v="384" actId="1076"/>
      <pc:docMkLst>
        <pc:docMk/>
      </pc:docMkLst>
      <pc:sldChg chg="delSp modSp mod">
        <pc:chgData name="Pascalle Cup" userId="abbe84a0-611b-406e-b251-e8b4b71c069a" providerId="ADAL" clId="{78A4038E-8D0F-4006-9ED7-52CE8401D365}" dt="2023-10-31T19:57:39.565" v="4" actId="478"/>
        <pc:sldMkLst>
          <pc:docMk/>
          <pc:sldMk cId="3060570135" sldId="270"/>
        </pc:sldMkLst>
        <pc:spChg chg="del">
          <ac:chgData name="Pascalle Cup" userId="abbe84a0-611b-406e-b251-e8b4b71c069a" providerId="ADAL" clId="{78A4038E-8D0F-4006-9ED7-52CE8401D365}" dt="2023-10-31T19:57:39.565" v="4" actId="478"/>
          <ac:spMkLst>
            <pc:docMk/>
            <pc:sldMk cId="3060570135" sldId="270"/>
            <ac:spMk id="5" creationId="{417BDE04-5045-40D8-A506-2EA8F4817711}"/>
          </ac:spMkLst>
        </pc:spChg>
        <pc:spChg chg="mod">
          <ac:chgData name="Pascalle Cup" userId="abbe84a0-611b-406e-b251-e8b4b71c069a" providerId="ADAL" clId="{78A4038E-8D0F-4006-9ED7-52CE8401D365}" dt="2023-10-31T19:57:36.509" v="3" actId="20577"/>
          <ac:spMkLst>
            <pc:docMk/>
            <pc:sldMk cId="3060570135" sldId="270"/>
            <ac:spMk id="19" creationId="{14E73B20-0538-4583-99A5-6DBBBDB452F7}"/>
          </ac:spMkLst>
        </pc:spChg>
      </pc:sldChg>
      <pc:sldChg chg="delSp mod">
        <pc:chgData name="Pascalle Cup" userId="abbe84a0-611b-406e-b251-e8b4b71c069a" providerId="ADAL" clId="{78A4038E-8D0F-4006-9ED7-52CE8401D365}" dt="2023-10-31T20:00:47.344" v="359" actId="478"/>
        <pc:sldMkLst>
          <pc:docMk/>
          <pc:sldMk cId="3438589595" sldId="290"/>
        </pc:sldMkLst>
        <pc:spChg chg="del">
          <ac:chgData name="Pascalle Cup" userId="abbe84a0-611b-406e-b251-e8b4b71c069a" providerId="ADAL" clId="{78A4038E-8D0F-4006-9ED7-52CE8401D365}" dt="2023-10-31T20:00:47.344" v="359" actId="478"/>
          <ac:spMkLst>
            <pc:docMk/>
            <pc:sldMk cId="3438589595" sldId="290"/>
            <ac:spMk id="9" creationId="{9F88C66E-7C7B-F2B4-5BA8-324DDC4C5B47}"/>
          </ac:spMkLst>
        </pc:spChg>
      </pc:sldChg>
      <pc:sldChg chg="addSp delSp modSp new mod ord modClrScheme chgLayout">
        <pc:chgData name="Pascalle Cup" userId="abbe84a0-611b-406e-b251-e8b4b71c069a" providerId="ADAL" clId="{78A4038E-8D0F-4006-9ED7-52CE8401D365}" dt="2023-10-31T20:02:53.513" v="384" actId="1076"/>
        <pc:sldMkLst>
          <pc:docMk/>
          <pc:sldMk cId="4271919011" sldId="295"/>
        </pc:sldMkLst>
        <pc:spChg chg="mod ord">
          <ac:chgData name="Pascalle Cup" userId="abbe84a0-611b-406e-b251-e8b4b71c069a" providerId="ADAL" clId="{78A4038E-8D0F-4006-9ED7-52CE8401D365}" dt="2023-10-31T20:01:38.132" v="364" actId="26606"/>
          <ac:spMkLst>
            <pc:docMk/>
            <pc:sldMk cId="4271919011" sldId="295"/>
            <ac:spMk id="2" creationId="{B34F93D9-49C9-09D1-288E-811478255B4D}"/>
          </ac:spMkLst>
        </pc:spChg>
        <pc:spChg chg="mod ord">
          <ac:chgData name="Pascalle Cup" userId="abbe84a0-611b-406e-b251-e8b4b71c069a" providerId="ADAL" clId="{78A4038E-8D0F-4006-9ED7-52CE8401D365}" dt="2023-10-31T20:01:38.132" v="364" actId="26606"/>
          <ac:spMkLst>
            <pc:docMk/>
            <pc:sldMk cId="4271919011" sldId="295"/>
            <ac:spMk id="3" creationId="{CEE469F5-F52D-F44A-7BF7-ABE87387D5EB}"/>
          </ac:spMkLst>
        </pc:spChg>
        <pc:spChg chg="del">
          <ac:chgData name="Pascalle Cup" userId="abbe84a0-611b-406e-b251-e8b4b71c069a" providerId="ADAL" clId="{78A4038E-8D0F-4006-9ED7-52CE8401D365}" dt="2023-10-31T19:58:07.985" v="33" actId="478"/>
          <ac:spMkLst>
            <pc:docMk/>
            <pc:sldMk cId="4271919011" sldId="295"/>
            <ac:spMk id="4" creationId="{47E2241C-DD75-4D38-AD0A-765C3FA894F1}"/>
          </ac:spMkLst>
        </pc:spChg>
        <pc:spChg chg="mod">
          <ac:chgData name="Pascalle Cup" userId="abbe84a0-611b-406e-b251-e8b4b71c069a" providerId="ADAL" clId="{78A4038E-8D0F-4006-9ED7-52CE8401D365}" dt="2023-10-31T20:01:38.132" v="364" actId="26606"/>
          <ac:spMkLst>
            <pc:docMk/>
            <pc:sldMk cId="4271919011" sldId="295"/>
            <ac:spMk id="5" creationId="{C88770B7-072D-E2BE-0CD8-FA04FA86E89D}"/>
          </ac:spMkLst>
        </pc:spChg>
        <pc:spChg chg="add mod ord">
          <ac:chgData name="Pascalle Cup" userId="abbe84a0-611b-406e-b251-e8b4b71c069a" providerId="ADAL" clId="{78A4038E-8D0F-4006-9ED7-52CE8401D365}" dt="2023-10-31T20:02:53.513" v="384" actId="1076"/>
          <ac:spMkLst>
            <pc:docMk/>
            <pc:sldMk cId="4271919011" sldId="295"/>
            <ac:spMk id="6" creationId="{FEA602BC-42CF-7F1D-8C80-6A19F790C55E}"/>
          </ac:spMkLst>
        </pc:spChg>
        <pc:spChg chg="add del">
          <ac:chgData name="Pascalle Cup" userId="abbe84a0-611b-406e-b251-e8b4b71c069a" providerId="ADAL" clId="{78A4038E-8D0F-4006-9ED7-52CE8401D365}" dt="2023-10-31T20:02:38.039" v="376" actId="478"/>
          <ac:spMkLst>
            <pc:docMk/>
            <pc:sldMk cId="4271919011" sldId="295"/>
            <ac:spMk id="10" creationId="{9B6053E0-92F9-C53A-13E3-00D4833EBEB3}"/>
          </ac:spMkLst>
        </pc:spChg>
        <pc:spChg chg="add del">
          <ac:chgData name="Pascalle Cup" userId="abbe84a0-611b-406e-b251-e8b4b71c069a" providerId="ADAL" clId="{78A4038E-8D0F-4006-9ED7-52CE8401D365}" dt="2023-10-31T20:02:35.418" v="375" actId="478"/>
          <ac:spMkLst>
            <pc:docMk/>
            <pc:sldMk cId="4271919011" sldId="295"/>
            <ac:spMk id="11" creationId="{02FC5640-24DE-4954-21EA-A9EB3F045E99}"/>
          </ac:spMkLst>
        </pc:spChg>
        <pc:spChg chg="add del mod">
          <ac:chgData name="Pascalle Cup" userId="abbe84a0-611b-406e-b251-e8b4b71c069a" providerId="ADAL" clId="{78A4038E-8D0F-4006-9ED7-52CE8401D365}" dt="2023-10-31T20:01:43.350" v="366" actId="478"/>
          <ac:spMkLst>
            <pc:docMk/>
            <pc:sldMk cId="4271919011" sldId="295"/>
            <ac:spMk id="12" creationId="{6E773294-55BB-F142-E794-05D7D3757446}"/>
          </ac:spMkLst>
        </pc:spChg>
        <pc:spChg chg="add del">
          <ac:chgData name="Pascalle Cup" userId="abbe84a0-611b-406e-b251-e8b4b71c069a" providerId="ADAL" clId="{78A4038E-8D0F-4006-9ED7-52CE8401D365}" dt="2023-10-31T20:02:25.414" v="372" actId="478"/>
          <ac:spMkLst>
            <pc:docMk/>
            <pc:sldMk cId="4271919011" sldId="295"/>
            <ac:spMk id="13" creationId="{E5986B4E-4969-BE9C-10DE-77D0622B484E}"/>
          </ac:spMkLst>
        </pc:spChg>
        <pc:spChg chg="add del mod">
          <ac:chgData name="Pascalle Cup" userId="abbe84a0-611b-406e-b251-e8b4b71c069a" providerId="ADAL" clId="{78A4038E-8D0F-4006-9ED7-52CE8401D365}" dt="2023-10-31T20:01:41.185" v="365" actId="478"/>
          <ac:spMkLst>
            <pc:docMk/>
            <pc:sldMk cId="4271919011" sldId="295"/>
            <ac:spMk id="14" creationId="{DA8B71CD-ED11-3B91-A75A-D999871EA3E7}"/>
          </ac:spMkLst>
        </pc:spChg>
        <pc:spChg chg="add del">
          <ac:chgData name="Pascalle Cup" userId="abbe84a0-611b-406e-b251-e8b4b71c069a" providerId="ADAL" clId="{78A4038E-8D0F-4006-9ED7-52CE8401D365}" dt="2023-10-31T20:02:20.832" v="370" actId="478"/>
          <ac:spMkLst>
            <pc:docMk/>
            <pc:sldMk cId="4271919011" sldId="295"/>
            <ac:spMk id="15" creationId="{2F727EB3-23C1-CD41-A5FB-DAD5161380CB}"/>
          </ac:spMkLst>
        </pc:spChg>
        <pc:picChg chg="add del mod">
          <ac:chgData name="Pascalle Cup" userId="abbe84a0-611b-406e-b251-e8b4b71c069a" providerId="ADAL" clId="{78A4038E-8D0F-4006-9ED7-52CE8401D365}" dt="2023-10-31T20:02:14.676" v="367" actId="478"/>
          <ac:picMkLst>
            <pc:docMk/>
            <pc:sldMk cId="4271919011" sldId="295"/>
            <ac:picMk id="7" creationId="{CEEFDE31-FE42-7A79-E64C-54CA97A8EEB8}"/>
          </ac:picMkLst>
        </pc:picChg>
        <pc:picChg chg="add mod ord">
          <ac:chgData name="Pascalle Cup" userId="abbe84a0-611b-406e-b251-e8b4b71c069a" providerId="ADAL" clId="{78A4038E-8D0F-4006-9ED7-52CE8401D365}" dt="2023-10-31T20:02:32.700" v="374" actId="1076"/>
          <ac:picMkLst>
            <pc:docMk/>
            <pc:sldMk cId="4271919011" sldId="295"/>
            <ac:picMk id="8" creationId="{73DD6B3C-463F-8558-21FB-00AE2821BD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31-10-2023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31-10-2023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31-10-2023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31-10-2023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31-10-2023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31-10-2023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31-10-2023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89081"/>
            <a:ext cx="8676000" cy="2397319"/>
          </a:xfrm>
        </p:spPr>
        <p:txBody>
          <a:bodyPr/>
          <a:lstStyle/>
          <a:p>
            <a:r>
              <a:rPr lang="nl-NL" dirty="0"/>
              <a:t>Programma laatste les voor </a:t>
            </a:r>
            <a:r>
              <a:rPr lang="nl-NL" dirty="0" err="1"/>
              <a:t>toetsweek</a:t>
            </a:r>
            <a:br>
              <a:rPr lang="nl-NL" dirty="0"/>
            </a:br>
            <a:r>
              <a:rPr lang="nl-NL" dirty="0"/>
              <a:t>van vrijdag 3-11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3CCBB4-B1F5-D96B-4FFD-2C1AF170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8" y="1700213"/>
            <a:ext cx="5224307" cy="39131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5F8CF-2E22-41DB-B391-96E969CEC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Groepen van High Tech campus en Yuverta:  </a:t>
            </a:r>
          </a:p>
          <a:p>
            <a:pPr>
              <a:spcAft>
                <a:spcPts val="600"/>
              </a:spcAft>
            </a:pPr>
            <a:r>
              <a:rPr lang="nl-NL" dirty="0"/>
              <a:t>Werken aan reflectie</a:t>
            </a:r>
          </a:p>
          <a:p>
            <a:pPr>
              <a:spcAft>
                <a:spcPts val="600"/>
              </a:spcAft>
            </a:pPr>
            <a:r>
              <a:rPr lang="nl-NL" dirty="0"/>
              <a:t>Werken aan verslag </a:t>
            </a:r>
          </a:p>
          <a:p>
            <a:pPr>
              <a:spcAft>
                <a:spcPts val="600"/>
              </a:spcAft>
            </a:pPr>
            <a:r>
              <a:rPr lang="nl-NL" dirty="0"/>
              <a:t>Werken aan kennistoets 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10.00 uur Groep prehistorisch dorp oefenen hun presentaties met de andere studenten  en lopen de praktische zaken nog  1 keer door met docenten. 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Einde les om 12.30 uur.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Programma van vandaag: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4-3-2021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8770B7-072D-E2BE-0CD8-FA04FA86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3DD6B3C-463F-8558-21FB-00AE2821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20" y="1027551"/>
            <a:ext cx="3913188" cy="3913188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A602BC-42CF-7F1D-8C80-6A19F790C55E}"/>
              </a:ext>
            </a:extLst>
          </p:cNvPr>
          <p:cNvSpPr txBox="1"/>
          <p:nvPr/>
        </p:nvSpPr>
        <p:spPr>
          <a:xfrm>
            <a:off x="6090348" y="1353118"/>
            <a:ext cx="4823846" cy="5666882"/>
          </a:xfrm>
          <a:prstGeom prst="rect">
            <a:avLst/>
          </a:prstGeom>
        </p:spPr>
        <p:txBody>
          <a:bodyPr vert="horz" lIns="0" tIns="0" rIns="0" bIns="0" numCol="1" spcCol="180000"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/>
              <a:t>Spellingscontrole gedaan?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nl-NL" sz="200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/>
              <a:t>Zitten alle onderdelen in het verslag?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nl-NL" sz="200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/>
              <a:t>Staan ze op de juiste plek?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nl-NL" sz="200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/>
              <a:t>Klopt de inhoudsopgave?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nl-NL" sz="200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2000"/>
              <a:t>Hebben jullie de ‘checklist verslag’ erbij gepakt?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00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000"/>
              <a:t>Geen APA bronvermelding maar wel gebruikte bronnen opnemen!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NL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00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4F93D9-49C9-09D1-288E-8114782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>
                <a:latin typeface="+mj-lt"/>
                <a:ea typeface="+mj-ea"/>
                <a:cs typeface="+mj-cs"/>
              </a:rPr>
              <a:t>Voor jullie inleveren: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E469F5-F52D-F44A-7BF7-ABE87387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31-10-2023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7191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4B31B-F26B-3980-0A97-39132DCE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48" y="185979"/>
            <a:ext cx="10108030" cy="1160403"/>
          </a:xfrm>
        </p:spPr>
        <p:txBody>
          <a:bodyPr/>
          <a:lstStyle/>
          <a:p>
            <a:r>
              <a:rPr lang="nl-NL" dirty="0"/>
              <a:t>Doorkijkje laatste weken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2796CC-F3E0-7715-5D3A-A54944F0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3D1F7E-E5C2-F613-1489-9AB5BB55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63CC1A7-C165-2B58-4922-E7CE22A5258C}"/>
              </a:ext>
            </a:extLst>
          </p:cNvPr>
          <p:cNvGraphicFramePr>
            <a:graphicFrameLocks noGrp="1"/>
          </p:cNvGraphicFramePr>
          <p:nvPr/>
        </p:nvGraphicFramePr>
        <p:xfrm>
          <a:off x="683420" y="805574"/>
          <a:ext cx="11449047" cy="5913900"/>
        </p:xfrm>
        <a:graphic>
          <a:graphicData uri="http://schemas.openxmlformats.org/drawingml/2006/table">
            <a:tbl>
              <a:tblPr firstRow="1" firstCol="1" bandRow="1"/>
              <a:tblGrid>
                <a:gridCol w="564587">
                  <a:extLst>
                    <a:ext uri="{9D8B030D-6E8A-4147-A177-3AD203B41FA5}">
                      <a16:colId xmlns:a16="http://schemas.microsoft.com/office/drawing/2014/main" val="294339021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3267149555"/>
                    </a:ext>
                  </a:extLst>
                </a:gridCol>
                <a:gridCol w="4772465">
                  <a:extLst>
                    <a:ext uri="{9D8B030D-6E8A-4147-A177-3AD203B41FA5}">
                      <a16:colId xmlns:a16="http://schemas.microsoft.com/office/drawing/2014/main" val="3005492605"/>
                    </a:ext>
                  </a:extLst>
                </a:gridCol>
                <a:gridCol w="4914566">
                  <a:extLst>
                    <a:ext uri="{9D8B030D-6E8A-4147-A177-3AD203B41FA5}">
                      <a16:colId xmlns:a16="http://schemas.microsoft.com/office/drawing/2014/main" val="2468696623"/>
                    </a:ext>
                  </a:extLst>
                </a:gridCol>
              </a:tblGrid>
              <a:tr h="242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Herfstvakantie 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56077"/>
                  </a:ext>
                </a:extLst>
              </a:tr>
              <a:tr h="1665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27-10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voorbereiding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13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Omgaan met conflicten en weerstand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Conflictstijlen van Thomas en </a:t>
                      </a:r>
                      <a:r>
                        <a:rPr lang="nl-NL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Killman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Laatste voorbereidingen voor groep Yuverta en High </a:t>
                      </a:r>
                      <a:r>
                        <a:rPr lang="nl-NL" sz="11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 + generale repetitie! 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Beide groepen oefenen hun presentaties met de andere studenten  en lopen de praktische zaken nog  1 keer door met docenten. </a:t>
                      </a:r>
                    </a:p>
                    <a:p>
                      <a:r>
                        <a:rPr lang="nl-NL" sz="11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UITVOERING donderdag:  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Yuverta + High </a:t>
                      </a:r>
                      <a:r>
                        <a:rPr lang="nl-NL" sz="11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1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14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Groepen van High </a:t>
                      </a:r>
                      <a:r>
                        <a:rPr lang="nl-NL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 en Yuverta:  </a:t>
                      </a: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Toets reflectie</a:t>
                      </a: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 prehistorisch dorp: doorwerken aan laatste voorbereidingen en oefenen van presentaties met de andere studenten.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verslag en kennistoets.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11269"/>
                  </a:ext>
                </a:extLst>
              </a:tr>
              <a:tr h="1365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3-11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voorbereiding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uitvoering 2 op do 2-11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15 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Theorie: nazorg naar je klanten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Incl. persbericht maken over bijeenkomst, berichtje schoolnieuwsbrief maken, bedankt berichtjes sturen naar deelnemers. </a:t>
                      </a:r>
                    </a:p>
                    <a:p>
                      <a:b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Daarna: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verslag, reflectie  en kennistoets </a:t>
                      </a:r>
                    </a:p>
                    <a:p>
                      <a:r>
                        <a:rPr lang="nl-NL" sz="11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UITVOERING donderdag:  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Yuverta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16 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Groepen van High </a:t>
                      </a:r>
                      <a:r>
                        <a:rPr lang="nl-NL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 en Yuverta:  </a:t>
                      </a:r>
                    </a:p>
                    <a:p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Toets reflectie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verslag en kennistoets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 uur Groep prehistorisch dorp oefenen hun presentaties met de andere studenten  en lopen de praktische zaken nog  1 keer door met docenten.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Einde les om 12.30 uur.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UITVOERING zaterdag evenement in prehistorisch dorp is zaterdag 4-11 (16.00 – 20.00) 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485431"/>
                  </a:ext>
                </a:extLst>
              </a:tr>
              <a:tr h="1324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 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9-11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Groepsevaluatie met Yuverta en Prehistorisch dorp tijdens coach les door Ron 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17 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Kennistoets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 groep Yuverta en Prehistorisch dorp werken aan presentatie voor reflectie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Vanaf 11.00 individuele reflectiegesprekken met groep High </a:t>
                      </a:r>
                      <a:r>
                        <a:rPr lang="nl-NL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verslag 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18</a:t>
                      </a:r>
                      <a:endParaRPr lang="nl-N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Vanaf 9.00 individuele reflectiegesprekken met studenten van groepjes Prehistorisch dorp en Yuverta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 uur groepsevaluatie met studenten van groep High </a:t>
                      </a:r>
                      <a:r>
                        <a:rPr lang="nl-NL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groepsverslag inleveren = vrijdag 10-11 om 22.59 uur </a:t>
                      </a:r>
                    </a:p>
                  </a:txBody>
                  <a:tcPr marL="51744" marR="51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7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38B10-8A42-92AD-3B51-0BDAE977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week 10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156F83-125B-A738-6C94-B450DA2C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2FC45C-7BB4-51B4-A141-979A6C8A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8F0B278-933B-777F-B4F4-C9ECD3667293}"/>
              </a:ext>
            </a:extLst>
          </p:cNvPr>
          <p:cNvGraphicFramePr>
            <a:graphicFrameLocks noGrp="1"/>
          </p:cNvGraphicFramePr>
          <p:nvPr/>
        </p:nvGraphicFramePr>
        <p:xfrm>
          <a:off x="683420" y="1059873"/>
          <a:ext cx="10108029" cy="5550029"/>
        </p:xfrm>
        <a:graphic>
          <a:graphicData uri="http://schemas.openxmlformats.org/drawingml/2006/table">
            <a:tbl>
              <a:tblPr firstRow="1" firstCol="1" bandRow="1"/>
              <a:tblGrid>
                <a:gridCol w="1430177">
                  <a:extLst>
                    <a:ext uri="{9D8B030D-6E8A-4147-A177-3AD203B41FA5}">
                      <a16:colId xmlns:a16="http://schemas.microsoft.com/office/drawing/2014/main" val="330463620"/>
                    </a:ext>
                  </a:extLst>
                </a:gridCol>
                <a:gridCol w="2892136">
                  <a:extLst>
                    <a:ext uri="{9D8B030D-6E8A-4147-A177-3AD203B41FA5}">
                      <a16:colId xmlns:a16="http://schemas.microsoft.com/office/drawing/2014/main" val="1475668710"/>
                    </a:ext>
                  </a:extLst>
                </a:gridCol>
                <a:gridCol w="2892858">
                  <a:extLst>
                    <a:ext uri="{9D8B030D-6E8A-4147-A177-3AD203B41FA5}">
                      <a16:colId xmlns:a16="http://schemas.microsoft.com/office/drawing/2014/main" val="3255355480"/>
                    </a:ext>
                  </a:extLst>
                </a:gridCol>
                <a:gridCol w="2892858">
                  <a:extLst>
                    <a:ext uri="{9D8B030D-6E8A-4147-A177-3AD203B41FA5}">
                      <a16:colId xmlns:a16="http://schemas.microsoft.com/office/drawing/2014/main" val="1059882415"/>
                    </a:ext>
                  </a:extLst>
                </a:gridCol>
              </a:tblGrid>
              <a:tr h="410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 Sustainable walk / High tech campus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 Yuverta 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 prehistorisch dorp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05252"/>
                  </a:ext>
                </a:extLst>
              </a:tr>
              <a:tr h="2111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kennistoets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Vanaf 10.30 tot 12.30 individuele reflectiegesprekken 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 je gesprek is geweest en jullie verslag is ingeleverd mag je naar huis. 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kennistoets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Vanaf 10.30 groep werken aan presentatie voor reflectie  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 je presentatie af is en je die hebt laten zien aan docent &amp; jullie verslag is ingeleverd,  mag je naar huis.  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kennistoets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Vanaf 10.30 groep werken aan presentatie voor reflectie  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 je presentatie af is en je die hebt laten zien aan docent &amp; jullie verslag is ingeleverd, mag je naar huis.  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17818"/>
                  </a:ext>
                </a:extLst>
              </a:tr>
              <a:tr h="519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Donderdag 9-11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Groepsevaluatie bij Ron tijdens coach les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Groepsevaluatie bij Ron tijdens coach les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851978"/>
                  </a:ext>
                </a:extLst>
              </a:tr>
              <a:tr h="119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 groepsevaluatie 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Verder vrij 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Tussen 10.00 en 12.30 individuele reflectiegesprekken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Verder vrij 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Tussen 8.30 en 12.30 individuele reflectiegesprekken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Verder vrij </a:t>
                      </a:r>
                      <a:endParaRPr lang="nl-N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24682"/>
                  </a:ext>
                </a:extLst>
              </a:tr>
              <a:tr h="20070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om 23.59 uur deadline inleveren verslag via TEAMS</a:t>
                      </a:r>
                      <a:endParaRPr lang="nl-N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81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71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7873D4-D806-A29E-39C1-E9C39B37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91C9E3-0138-8F53-E600-09C8464F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6AFF0C-CC12-11AC-FA11-CAEB7BFB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E449FD2-EB44-A9D9-5AFC-1A010D5ED69F}"/>
              </a:ext>
            </a:extLst>
          </p:cNvPr>
          <p:cNvGraphicFramePr>
            <a:graphicFrameLocks noGrp="1"/>
          </p:cNvGraphicFramePr>
          <p:nvPr/>
        </p:nvGraphicFramePr>
        <p:xfrm>
          <a:off x="720568" y="485198"/>
          <a:ext cx="5754370" cy="5454650"/>
        </p:xfrm>
        <a:graphic>
          <a:graphicData uri="http://schemas.openxmlformats.org/drawingml/2006/table">
            <a:tbl>
              <a:tblPr firstRow="1" firstCol="1" bandRow="1"/>
              <a:tblGrid>
                <a:gridCol w="433070">
                  <a:extLst>
                    <a:ext uri="{9D8B030D-6E8A-4147-A177-3AD203B41FA5}">
                      <a16:colId xmlns:a16="http://schemas.microsoft.com/office/drawing/2014/main" val="348749605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676099737"/>
                    </a:ext>
                  </a:extLst>
                </a:gridCol>
                <a:gridCol w="2070735">
                  <a:extLst>
                    <a:ext uri="{9D8B030D-6E8A-4147-A177-3AD203B41FA5}">
                      <a16:colId xmlns:a16="http://schemas.microsoft.com/office/drawing/2014/main" val="3304052543"/>
                    </a:ext>
                  </a:extLst>
                </a:gridCol>
                <a:gridCol w="1256665">
                  <a:extLst>
                    <a:ext uri="{9D8B030D-6E8A-4147-A177-3AD203B41FA5}">
                      <a16:colId xmlns:a16="http://schemas.microsoft.com/office/drawing/2014/main" val="207255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Naam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 en tijdstip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Door wie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2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Celine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 om 10.30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40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Anouk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 om 10.50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5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 om 11.15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1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Nick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 om 11.15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0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Dani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 om 8.30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30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Mila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 om 11.35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86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Gaby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8-11 om 12.00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29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20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8.30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0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8.30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233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8.50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18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Anouk H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8.50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6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Pim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9.15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4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Britt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9.15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Iris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9.35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693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9.35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5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Wout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10.00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542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64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Goof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10.00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2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David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10.20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16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Naomi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 10-11 om 10.20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53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Maud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11.15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35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Lenn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11.40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13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Tara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Vrijdag 10-11 om 12.00</a:t>
                      </a:r>
                      <a:endParaRPr lang="nl-N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Pascalle 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0295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77C21DC-0F4F-D43F-0BD1-2A164436F8C0}"/>
              </a:ext>
            </a:extLst>
          </p:cNvPr>
          <p:cNvSpPr txBox="1"/>
          <p:nvPr/>
        </p:nvSpPr>
        <p:spPr>
          <a:xfrm>
            <a:off x="6995547" y="2642076"/>
            <a:ext cx="4475885" cy="3416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nl-NL" dirty="0"/>
              <a:t>Spelregels: </a:t>
            </a:r>
          </a:p>
          <a:p>
            <a:r>
              <a:rPr lang="nl-NL" dirty="0"/>
              <a:t>• Niet aanwezig = deze kans verkeken. </a:t>
            </a:r>
          </a:p>
          <a:p>
            <a:r>
              <a:rPr lang="nl-NL" dirty="0"/>
              <a:t>• Ruilen met een andere student mag: doorgeven aan Pascalle! </a:t>
            </a:r>
          </a:p>
          <a:p>
            <a:r>
              <a:rPr lang="nl-NL" dirty="0"/>
              <a:t>• Te laat = deze kans verkeken</a:t>
            </a:r>
          </a:p>
          <a:p>
            <a:r>
              <a:rPr lang="nl-NL" dirty="0"/>
              <a:t>• Ziek = deze kans verkeken</a:t>
            </a:r>
          </a:p>
          <a:p>
            <a:r>
              <a:rPr lang="nl-NL" dirty="0"/>
              <a:t>• Geen voorbereiding of presentatie of bewijzen bij je reflectiegesprek = deze kans verkeken </a:t>
            </a:r>
          </a:p>
          <a:p>
            <a:endParaRPr lang="nl-NL" dirty="0"/>
          </a:p>
          <a:p>
            <a:r>
              <a:rPr lang="nl-NL" dirty="0"/>
              <a:t>Dan heb je week 2 of 3 van periode 2 een herkansing. </a:t>
            </a:r>
          </a:p>
        </p:txBody>
      </p:sp>
    </p:spTree>
    <p:extLst>
      <p:ext uri="{BB962C8B-B14F-4D97-AF65-F5344CB8AC3E}">
        <p14:creationId xmlns:p14="http://schemas.microsoft.com/office/powerpoint/2010/main" val="246959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D6D7915-581F-5DB1-502C-E4542EB1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F65A-B4BA-49A9-886F-F5BBDA16BDE6}" type="datetime1">
              <a:rPr lang="nl-NL" smtClean="0"/>
              <a:pPr/>
              <a:t>31-10-2023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2BE5A8-1ACA-87E5-9274-8A75D046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A55CB3-7DA8-72A6-61D3-C4576C33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4E4CE2-7CD3-5195-163D-26B377F4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53" y="0"/>
            <a:ext cx="486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2076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2" ma:contentTypeDescription="Een nieuw document maken." ma:contentTypeScope="" ma:versionID="10249d337cbc4315fba62bc51201ee2f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d51ccaedc966ce8fac6d28ac8d68361d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E03E5-2BB5-4E3C-B016-0E8DAA68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1276D6-7360-4AFF-BFFB-42E82BE6C891}"/>
</file>

<file path=customXml/itemProps4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9</TotalTime>
  <Words>837</Words>
  <Application>Microsoft Office PowerPoint</Application>
  <PresentationFormat>Breedbeeld</PresentationFormat>
  <Paragraphs>258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Wingdings</vt:lpstr>
      <vt:lpstr>Yuverta</vt:lpstr>
      <vt:lpstr>Programma laatste les voor toetsweek van vrijdag 3-11</vt:lpstr>
      <vt:lpstr>Programma van vandaag:</vt:lpstr>
      <vt:lpstr>Voor jullie inleveren:</vt:lpstr>
      <vt:lpstr>Doorkijkje laatste weken </vt:lpstr>
      <vt:lpstr>Planning week 10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laatste les voor toetsweek vrijdag 3-11</dc:title>
  <dc:creator>Pascalle Cup</dc:creator>
  <dc:description>Template by HQ Solutions</dc:description>
  <cp:lastModifiedBy>Pascalle Cup</cp:lastModifiedBy>
  <cp:revision>1</cp:revision>
  <dcterms:created xsi:type="dcterms:W3CDTF">2023-10-31T19:53:18Z</dcterms:created>
  <dcterms:modified xsi:type="dcterms:W3CDTF">2023-10-31T20:02:54Z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